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65E0B7C-927A-40E1-9CAD-5B8C45AC699B}" type="datetimeFigureOut">
              <a:rPr lang="es-AR" smtClean="0"/>
              <a:t>01/09/2020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AR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683FE322-00AF-4998-B34B-069890C9BE36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E0B7C-927A-40E1-9CAD-5B8C45AC699B}" type="datetimeFigureOut">
              <a:rPr lang="es-AR" smtClean="0"/>
              <a:t>01/09/2020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E322-00AF-4998-B34B-069890C9BE36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E0B7C-927A-40E1-9CAD-5B8C45AC699B}" type="datetimeFigureOut">
              <a:rPr lang="es-AR" smtClean="0"/>
              <a:t>01/09/2020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E322-00AF-4998-B34B-069890C9BE36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65E0B7C-927A-40E1-9CAD-5B8C45AC699B}" type="datetimeFigureOut">
              <a:rPr lang="es-AR" smtClean="0"/>
              <a:t>01/09/2020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E322-00AF-4998-B34B-069890C9BE36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265E0B7C-927A-40E1-9CAD-5B8C45AC699B}" type="datetimeFigureOut">
              <a:rPr lang="es-AR" smtClean="0"/>
              <a:t>01/09/2020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683FE322-00AF-4998-B34B-069890C9BE36}" type="slidenum">
              <a:rPr lang="es-AR" smtClean="0"/>
              <a:t>‹Nº›</a:t>
            </a:fld>
            <a:endParaRPr lang="es-AR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65E0B7C-927A-40E1-9CAD-5B8C45AC699B}" type="datetimeFigureOut">
              <a:rPr lang="es-AR" smtClean="0"/>
              <a:t>01/09/2020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83FE322-00AF-4998-B34B-069890C9BE36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265E0B7C-927A-40E1-9CAD-5B8C45AC699B}" type="datetimeFigureOut">
              <a:rPr lang="es-AR" smtClean="0"/>
              <a:t>01/09/2020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683FE322-00AF-4998-B34B-069890C9BE36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E0B7C-927A-40E1-9CAD-5B8C45AC699B}" type="datetimeFigureOut">
              <a:rPr lang="es-AR" smtClean="0"/>
              <a:t>01/09/2020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E322-00AF-4998-B34B-069890C9BE36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65E0B7C-927A-40E1-9CAD-5B8C45AC699B}" type="datetimeFigureOut">
              <a:rPr lang="es-AR" smtClean="0"/>
              <a:t>01/09/2020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83FE322-00AF-4998-B34B-069890C9BE36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65E0B7C-927A-40E1-9CAD-5B8C45AC699B}" type="datetimeFigureOut">
              <a:rPr lang="es-AR" smtClean="0"/>
              <a:t>01/09/2020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683FE322-00AF-4998-B34B-069890C9BE36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265E0B7C-927A-40E1-9CAD-5B8C45AC699B}" type="datetimeFigureOut">
              <a:rPr lang="es-AR" smtClean="0"/>
              <a:t>01/09/2020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683FE322-00AF-4998-B34B-069890C9BE36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65E0B7C-927A-40E1-9CAD-5B8C45AC699B}" type="datetimeFigureOut">
              <a:rPr lang="es-AR" smtClean="0"/>
              <a:t>01/09/2020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AR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83FE322-00AF-4998-B34B-069890C9BE36}" type="slidenum">
              <a:rPr lang="es-AR" smtClean="0"/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s-AR" sz="7200" b="1" dirty="0" smtClean="0"/>
              <a:t>EMPRESA</a:t>
            </a:r>
            <a:endParaRPr lang="es-AR" sz="72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11560" y="2852936"/>
            <a:ext cx="8062912" cy="1752600"/>
          </a:xfrm>
        </p:spPr>
        <p:txBody>
          <a:bodyPr>
            <a:normAutofit/>
          </a:bodyPr>
          <a:lstStyle/>
          <a:p>
            <a:pPr algn="l"/>
            <a:r>
              <a:rPr lang="es-AR" sz="7200" b="1" dirty="0" smtClean="0"/>
              <a:t>ANALISIS FODA</a:t>
            </a:r>
            <a:endParaRPr lang="es-AR" sz="7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EJEMPLO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EMPRENDEDOR QUE A TERMINO SU CARRERA, FORMACION Y DESEA DESARROLLAR UN NEGOCIO Y NO LO TIENE DEFINIDO.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DEBILIDADES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SIN EXPERIENCIA LABORAL</a:t>
            </a:r>
          </a:p>
          <a:p>
            <a:r>
              <a:rPr lang="es-AR" dirty="0" smtClean="0"/>
              <a:t>SIN EXPERIENCIA EMPRESARIAL</a:t>
            </a:r>
          </a:p>
          <a:p>
            <a:r>
              <a:rPr lang="es-AR" dirty="0" smtClean="0"/>
              <a:t>NO TIENE UNA IDEA DEFINADA DE NEGOCIO</a:t>
            </a:r>
          </a:p>
          <a:p>
            <a:r>
              <a:rPr lang="es-AR" dirty="0" smtClean="0"/>
              <a:t>IMPACIENTE</a:t>
            </a:r>
          </a:p>
          <a:p>
            <a:r>
              <a:rPr lang="es-AR" dirty="0" smtClean="0"/>
              <a:t>SIN FORMACION  ESPECIALIZADA</a:t>
            </a:r>
          </a:p>
          <a:p>
            <a:r>
              <a:rPr lang="es-AR" dirty="0" smtClean="0"/>
              <a:t>POCO DINERO</a:t>
            </a:r>
          </a:p>
          <a:p>
            <a:r>
              <a:rPr lang="es-AR" dirty="0" smtClean="0"/>
              <a:t>NO TIENE CONTACTOS EMPRESARIALES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FORTALEZAS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FORMACION UNIVERSITARIA</a:t>
            </a:r>
          </a:p>
          <a:p>
            <a:r>
              <a:rPr lang="es-AR" dirty="0" smtClean="0"/>
              <a:t>GRAN MOTIVACION PARA EMPRENDER</a:t>
            </a:r>
          </a:p>
          <a:p>
            <a:r>
              <a:rPr lang="es-AR" dirty="0" smtClean="0"/>
              <a:t>JOVEN , DINAMICO</a:t>
            </a:r>
          </a:p>
          <a:p>
            <a:r>
              <a:rPr lang="es-AR" dirty="0" smtClean="0"/>
              <a:t>ACTITUD POSITIVA</a:t>
            </a:r>
          </a:p>
          <a:p>
            <a:r>
              <a:rPr lang="es-AR" dirty="0" smtClean="0"/>
              <a:t>SIN MIEDO A FRACASAR</a:t>
            </a:r>
            <a:endParaRPr lang="es-AR" dirty="0" smtClean="0"/>
          </a:p>
          <a:p>
            <a:r>
              <a:rPr lang="es-AR" dirty="0" smtClean="0"/>
              <a:t>EXPERTO EN REDES SOCIALES</a:t>
            </a:r>
          </a:p>
          <a:p>
            <a:r>
              <a:rPr lang="es-AR" dirty="0" smtClean="0"/>
              <a:t>SIN CARGA DE FAMILIA</a:t>
            </a:r>
          </a:p>
          <a:p>
            <a:endParaRPr lang="es-AR" dirty="0" smtClean="0"/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OPORTUNIDADES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CREAR UNA MARCA PERSONAL</a:t>
            </a:r>
          </a:p>
          <a:p>
            <a:r>
              <a:rPr lang="es-AR" dirty="0" smtClean="0"/>
              <a:t>ACCESO SENCILLO AL MUNDO DIGITAL</a:t>
            </a:r>
          </a:p>
          <a:p>
            <a:r>
              <a:rPr lang="es-AR" dirty="0" smtClean="0"/>
              <a:t>MOMENTOS DE CAMBIOS</a:t>
            </a:r>
          </a:p>
          <a:p>
            <a:r>
              <a:rPr lang="es-AR" dirty="0" smtClean="0"/>
              <a:t>AYUDA ECONOMICAS A EMPRENDEDORES</a:t>
            </a:r>
          </a:p>
          <a:p>
            <a:r>
              <a:rPr lang="es-AR" dirty="0" smtClean="0"/>
              <a:t>SECTORES NUEVOS EN CRECIMIENTO</a:t>
            </a:r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AMENAZAS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ESCASOS PUESTOS DE TRABAJOS</a:t>
            </a:r>
          </a:p>
          <a:p>
            <a:r>
              <a:rPr lang="es-AR" dirty="0" smtClean="0"/>
              <a:t>FALTA DE APOYO FAMILIAR</a:t>
            </a:r>
          </a:p>
          <a:p>
            <a:r>
              <a:rPr lang="es-AR" dirty="0" smtClean="0"/>
              <a:t>ELEVADA COMPETENCIA</a:t>
            </a:r>
          </a:p>
          <a:p>
            <a:r>
              <a:rPr lang="es-AR" dirty="0" smtClean="0"/>
              <a:t>MALA REPUTACION TRABAJAR POR CUENTA PROPIA</a:t>
            </a:r>
          </a:p>
          <a:p>
            <a:r>
              <a:rPr lang="es-AR" dirty="0" smtClean="0"/>
              <a:t>DIFICIL ACCESO A AYUDAS ECONOMICAS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52</TotalTime>
  <Words>114</Words>
  <Application>Microsoft Office PowerPoint</Application>
  <PresentationFormat>Presentación en pantalla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Brío</vt:lpstr>
      <vt:lpstr>EMPRESA</vt:lpstr>
      <vt:lpstr>EJEMPLO</vt:lpstr>
      <vt:lpstr>DEBILIDADES</vt:lpstr>
      <vt:lpstr>FORTALEZAS</vt:lpstr>
      <vt:lpstr>OPORTUNIDADES</vt:lpstr>
      <vt:lpstr>AMENAZAS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EMPRESA</dc:title>
  <dc:creator>analia</dc:creator>
  <cp:lastModifiedBy>analia</cp:lastModifiedBy>
  <cp:revision>7</cp:revision>
  <dcterms:created xsi:type="dcterms:W3CDTF">2020-09-01T10:45:54Z</dcterms:created>
  <dcterms:modified xsi:type="dcterms:W3CDTF">2020-09-01T11:38:46Z</dcterms:modified>
</cp:coreProperties>
</file>