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17/08/2020</a:t>
            </a:fld>
            <a:endParaRPr lang="es-AR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17/08/2020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17/08/2020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17/08/2020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17/08/2020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17/08/2020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17/08/2020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17/08/2020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17/08/2020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17/08/2020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5E09-449F-4C7C-98F3-BC5FE4ED18D7}" type="datetimeFigureOut">
              <a:rPr lang="es-AR" smtClean="0"/>
              <a:pPr/>
              <a:t>17/08/2020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3F5E09-449F-4C7C-98F3-BC5FE4ED18D7}" type="datetimeFigureOut">
              <a:rPr lang="es-AR" smtClean="0"/>
              <a:pPr/>
              <a:t>17/08/2020</a:t>
            </a:fld>
            <a:endParaRPr lang="es-AR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F68CD9-DA4E-41BC-9515-5469F515AEDD}" type="slidenum">
              <a:rPr lang="es-AR" smtClean="0"/>
              <a:pPr/>
              <a:t>‹Nº›</a:t>
            </a:fld>
            <a:endParaRPr lang="es-AR" dirty="0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772816"/>
            <a:ext cx="7851648" cy="2304256"/>
          </a:xfrm>
        </p:spPr>
        <p:txBody>
          <a:bodyPr>
            <a:normAutofit/>
          </a:bodyPr>
          <a:lstStyle/>
          <a:p>
            <a:pPr algn="ctr"/>
            <a:r>
              <a:rPr lang="es-AR" sz="7200" dirty="0" smtClean="0">
                <a:solidFill>
                  <a:schemeClr val="tx1"/>
                </a:solidFill>
              </a:rPr>
              <a:t>EMPRESA</a:t>
            </a:r>
            <a:endParaRPr lang="es-AR" sz="7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Concepto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/>
          </a:bodyPr>
          <a:lstStyle/>
          <a:p>
            <a:pPr algn="just"/>
            <a:r>
              <a:rPr lang="es-AR" sz="4000" b="1" dirty="0" smtClean="0">
                <a:latin typeface="Calibri" pitchFamily="34" charset="0"/>
                <a:cs typeface="Calibri" pitchFamily="34" charset="0"/>
              </a:rPr>
              <a:t>Es la unidad económica de producción encargada de cambiar los factores o recursos productivos (tierra, trabajo y capital) para producir bienes y servicios que después se venden en el mercado.</a:t>
            </a:r>
            <a:endParaRPr lang="es-AR" sz="40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Objetivo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3183632"/>
          </a:xfrm>
        </p:spPr>
        <p:txBody>
          <a:bodyPr>
            <a:normAutofit/>
          </a:bodyPr>
          <a:lstStyle/>
          <a:p>
            <a:pPr algn="just"/>
            <a:r>
              <a:rPr lang="es-AR" sz="5400" dirty="0" smtClean="0">
                <a:latin typeface="+mj-lt"/>
              </a:rPr>
              <a:t>Maximizar los beneficios que obtiene en el ejercicio de su actividad</a:t>
            </a:r>
            <a:endParaRPr lang="es-AR" sz="5400" dirty="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Beneficios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903712"/>
          </a:xfrm>
        </p:spPr>
        <p:txBody>
          <a:bodyPr>
            <a:normAutofit/>
          </a:bodyPr>
          <a:lstStyle/>
          <a:p>
            <a:pPr algn="just"/>
            <a:r>
              <a:rPr lang="es-AR" sz="4000" dirty="0" smtClean="0">
                <a:latin typeface="+mj-lt"/>
              </a:rPr>
              <a:t>Es la diferencia entre los ingresos y los costos durante un periodo determinado.</a:t>
            </a:r>
          </a:p>
          <a:p>
            <a:pPr algn="just"/>
            <a:endParaRPr lang="es-AR" sz="4000" dirty="0" smtClean="0">
              <a:latin typeface="+mj-lt"/>
            </a:endParaRPr>
          </a:p>
          <a:p>
            <a:pPr algn="ctr">
              <a:buNone/>
            </a:pPr>
            <a:r>
              <a:rPr lang="es-AR" sz="4000" b="1" dirty="0" smtClean="0">
                <a:solidFill>
                  <a:srgbClr val="FF0000"/>
                </a:solidFill>
                <a:latin typeface="+mj-lt"/>
              </a:rPr>
              <a:t>B= INGRESOS - COSTOS</a:t>
            </a:r>
            <a:endParaRPr lang="es-AR" sz="40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Ingresos 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4000" dirty="0" smtClean="0">
                <a:latin typeface="+mj-lt"/>
              </a:rPr>
              <a:t>Son las cantidades en pesos que obtiene la empresa por  la venta de sus bienes o servicios durante un periodo determinado. Estos resultan de multiplicar el numero de unidades vendidas por el precio de venta.</a:t>
            </a:r>
            <a:endParaRPr lang="es-AR" sz="4000" dirty="0"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Costos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4000" dirty="0" smtClean="0">
                <a:latin typeface="+mj-lt"/>
              </a:rPr>
              <a:t>Son los gastos  ligados a la producción de los bienes y servicios vendidos durante un periodo considerado y se deben a los pagos derivados de contratar la mano de obra y los demás factores productivos.</a:t>
            </a:r>
            <a:endParaRPr lang="es-AR" sz="4000" dirty="0"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3200" dirty="0" smtClean="0">
                <a:latin typeface="Calibri" pitchFamily="34" charset="0"/>
                <a:cs typeface="Calibri" pitchFamily="34" charset="0"/>
              </a:rPr>
              <a:t>En los proyectos de Inversión, los costos se definen como el valor de los recursos necesarios para la producción de algún bien o servicio. Este concepto incluye la compra de insumos, el pago a los empleados, los gastos derivados de la producción y la administración, entre otros</a:t>
            </a:r>
            <a:endParaRPr lang="es-AR" sz="32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r>
              <a:rPr lang="es-AR" dirty="0" smtClean="0"/>
              <a:t>¿Cómo están compuestos?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dirty="0" smtClean="0">
                <a:latin typeface="+mj-lt"/>
              </a:rPr>
              <a:t>Materiales Directos: Son los principales recurso que representan el mayor insumo interviniente en la elaboración de un producto determinado. Generalmente representan el principal costo de producción.</a:t>
            </a:r>
          </a:p>
          <a:p>
            <a:pPr algn="just"/>
            <a:r>
              <a:rPr lang="es-AR" dirty="0" smtClean="0">
                <a:latin typeface="+mj-lt"/>
              </a:rPr>
              <a:t>Mano de Obra: Es el esfuerzo humano, físico y mental, que se aplica y se reconoce directamente en la elaboración del producto.</a:t>
            </a:r>
          </a:p>
          <a:p>
            <a:pPr algn="just"/>
            <a:r>
              <a:rPr lang="es-AR" dirty="0" smtClean="0">
                <a:latin typeface="+mj-lt"/>
              </a:rPr>
              <a:t>Costos Indirectos: comprende los materiales indirectos, la mano de obra indirecta y los costos indirectos de fabricación.(luz , gas, </a:t>
            </a:r>
            <a:r>
              <a:rPr lang="es-AR" dirty="0" err="1" smtClean="0">
                <a:latin typeface="+mj-lt"/>
              </a:rPr>
              <a:t>etc</a:t>
            </a:r>
            <a:r>
              <a:rPr lang="es-AR" dirty="0" smtClean="0">
                <a:latin typeface="+mj-lt"/>
              </a:rPr>
              <a:t>)</a:t>
            </a:r>
            <a:endParaRPr lang="es-AR" dirty="0"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r>
              <a:rPr lang="es-AR" b="1" dirty="0" smtClean="0"/>
              <a:t>Clasificación de los Costos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sz="3600" b="1" dirty="0" smtClean="0">
                <a:latin typeface="+mj-lt"/>
              </a:rPr>
              <a:t>Costos fijos</a:t>
            </a:r>
            <a:r>
              <a:rPr lang="es-AR" sz="3600" dirty="0" smtClean="0">
                <a:latin typeface="+mj-lt"/>
              </a:rPr>
              <a:t>: Son aquellos que una producción sostiene independiente a la cantidad que produce. Por ejemplo alquileres, sueldos, etc.</a:t>
            </a:r>
          </a:p>
          <a:p>
            <a:pPr algn="just"/>
            <a:r>
              <a:rPr lang="es-AR" sz="3600" b="1" dirty="0" smtClean="0">
                <a:latin typeface="+mj-lt"/>
              </a:rPr>
              <a:t>Costos variables</a:t>
            </a:r>
            <a:r>
              <a:rPr lang="es-AR" sz="3600" dirty="0" smtClean="0">
                <a:latin typeface="+mj-lt"/>
              </a:rPr>
              <a:t>: son los que varían en función a la cantidad producida. Ejemplo, agua, luz , etc.</a:t>
            </a:r>
          </a:p>
          <a:p>
            <a:pPr algn="just"/>
            <a:endParaRPr lang="es-AR" dirty="0" smtClean="0"/>
          </a:p>
          <a:p>
            <a:pPr algn="just"/>
            <a:endParaRPr lang="es-A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224</TotalTime>
  <Words>331</Words>
  <Application>Microsoft Office PowerPoint</Application>
  <PresentationFormat>Presentación en pantalla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Flujo</vt:lpstr>
      <vt:lpstr>EMPRESA</vt:lpstr>
      <vt:lpstr>Concepto</vt:lpstr>
      <vt:lpstr>Objetivo</vt:lpstr>
      <vt:lpstr>Beneficios</vt:lpstr>
      <vt:lpstr>Ingresos </vt:lpstr>
      <vt:lpstr>Costos</vt:lpstr>
      <vt:lpstr>Diapositiva 7</vt:lpstr>
      <vt:lpstr>¿Cómo están compuestos?</vt:lpstr>
      <vt:lpstr>Clasificación de los Costos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EMPRESA</dc:title>
  <dc:creator>analia</dc:creator>
  <cp:lastModifiedBy>analia</cp:lastModifiedBy>
  <cp:revision>19</cp:revision>
  <dcterms:created xsi:type="dcterms:W3CDTF">2020-08-11T01:42:41Z</dcterms:created>
  <dcterms:modified xsi:type="dcterms:W3CDTF">2020-08-18T00:57:45Z</dcterms:modified>
</cp:coreProperties>
</file>